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20" r:id="rId2"/>
    <p:sldId id="304" r:id="rId3"/>
    <p:sldId id="305" r:id="rId4"/>
    <p:sldId id="260" r:id="rId5"/>
    <p:sldId id="265" r:id="rId6"/>
    <p:sldId id="271" r:id="rId7"/>
    <p:sldId id="273" r:id="rId8"/>
    <p:sldId id="277" r:id="rId9"/>
    <p:sldId id="283" r:id="rId10"/>
    <p:sldId id="291" r:id="rId11"/>
    <p:sldId id="284" r:id="rId12"/>
    <p:sldId id="293" r:id="rId13"/>
    <p:sldId id="286" r:id="rId14"/>
    <p:sldId id="296" r:id="rId15"/>
    <p:sldId id="303" r:id="rId16"/>
    <p:sldId id="309" r:id="rId17"/>
    <p:sldId id="321" r:id="rId18"/>
    <p:sldId id="307" r:id="rId19"/>
    <p:sldId id="322" r:id="rId20"/>
    <p:sldId id="306" r:id="rId21"/>
    <p:sldId id="323" r:id="rId22"/>
    <p:sldId id="308" r:id="rId23"/>
    <p:sldId id="324" r:id="rId24"/>
    <p:sldId id="317" r:id="rId25"/>
    <p:sldId id="325" r:id="rId26"/>
    <p:sldId id="318" r:id="rId27"/>
    <p:sldId id="326" r:id="rId28"/>
    <p:sldId id="316" r:id="rId29"/>
    <p:sldId id="327" r:id="rId30"/>
    <p:sldId id="311" r:id="rId31"/>
    <p:sldId id="328" r:id="rId32"/>
    <p:sldId id="312" r:id="rId33"/>
    <p:sldId id="329" r:id="rId34"/>
    <p:sldId id="313" r:id="rId35"/>
    <p:sldId id="330" r:id="rId36"/>
    <p:sldId id="314" r:id="rId37"/>
    <p:sldId id="331" r:id="rId38"/>
    <p:sldId id="315" r:id="rId39"/>
    <p:sldId id="332" r:id="rId40"/>
    <p:sldId id="333" r:id="rId41"/>
  </p:sldIdLst>
  <p:sldSz cx="6858000" cy="9144000" type="screen4x3"/>
  <p:notesSz cx="6731000" cy="9855200"/>
  <p:custDataLst>
    <p:tags r:id="rId4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5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84"/>
    </p:cViewPr>
  </p:sorterViewPr>
  <p:notesViewPr>
    <p:cSldViewPr>
      <p:cViewPr varScale="1">
        <p:scale>
          <a:sx n="79" d="100"/>
          <a:sy n="79" d="100"/>
        </p:scale>
        <p:origin x="-3318" y="-96"/>
      </p:cViewPr>
      <p:guideLst>
        <p:guide orient="horz" pos="3104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76450-AD11-4C13-8FA8-F26FAF6A1043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79613" y="739775"/>
            <a:ext cx="2771775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538"/>
            <a:ext cx="5384800" cy="44338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3175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59A75-CF53-41A2-886F-AC1ACDF03D8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5060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0843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232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92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860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938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8815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2960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797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558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361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008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FDF32-5402-4551-BD6D-12D46004CC67}" type="datetimeFigureOut">
              <a:rPr lang="en-AU" smtClean="0"/>
              <a:t>27/01/2014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C82FE-7256-4248-91FC-2446E581AF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6533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donnersmith.typepad.com/.a/6a00d8341c95f553ef012875ee6d7e970c-p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7" Type="http://schemas.openxmlformats.org/officeDocument/2006/relationships/image" Target="../media/image43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6.png"/><Relationship Id="rId7" Type="http://schemas.openxmlformats.org/officeDocument/2006/relationships/image" Target="../media/image50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jp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g"/><Relationship Id="rId5" Type="http://schemas.openxmlformats.org/officeDocument/2006/relationships/image" Target="../media/image61.png"/><Relationship Id="rId4" Type="http://schemas.openxmlformats.org/officeDocument/2006/relationships/image" Target="../media/image60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7" Type="http://schemas.openxmlformats.org/officeDocument/2006/relationships/image" Target="../media/image74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g"/><Relationship Id="rId5" Type="http://schemas.openxmlformats.org/officeDocument/2006/relationships/image" Target="../media/image84.jpg"/><Relationship Id="rId4" Type="http://schemas.openxmlformats.org/officeDocument/2006/relationships/image" Target="../media/image8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jpg"/><Relationship Id="rId4" Type="http://schemas.openxmlformats.org/officeDocument/2006/relationships/image" Target="../media/image89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5.jpg"/><Relationship Id="rId4" Type="http://schemas.openxmlformats.org/officeDocument/2006/relationships/image" Target="../media/image9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jpg"/><Relationship Id="rId4" Type="http://schemas.openxmlformats.org/officeDocument/2006/relationships/image" Target="../media/image100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g"/><Relationship Id="rId4" Type="http://schemas.openxmlformats.org/officeDocument/2006/relationships/image" Target="../media/image105.jp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jpg"/><Relationship Id="rId4" Type="http://schemas.openxmlformats.org/officeDocument/2006/relationships/image" Target="../media/image1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784"/>
            <a:ext cx="6858000" cy="898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Exploring the Harvest </a:t>
            </a:r>
          </a:p>
          <a:p>
            <a:pPr algn="ctr"/>
            <a:endParaRPr lang="en-A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AU" sz="1200" b="1" dirty="0" smtClean="0">
                <a:latin typeface="Arial" pitchFamily="34" charset="0"/>
                <a:cs typeface="Arial" pitchFamily="34" charset="0"/>
              </a:rPr>
              <a:t>Goal</a:t>
            </a:r>
            <a:r>
              <a:rPr lang="en-AU" sz="12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To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identify and learn about the crop harvested using all our senses. </a:t>
            </a:r>
          </a:p>
          <a:p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1200" b="1" dirty="0" smtClean="0">
                <a:latin typeface="Arial" pitchFamily="34" charset="0"/>
                <a:cs typeface="Arial" pitchFamily="34" charset="0"/>
              </a:rPr>
              <a:t>Objectives</a:t>
            </a:r>
            <a:r>
              <a:rPr lang="en-AU" sz="1200" b="1" dirty="0">
                <a:latin typeface="Arial" pitchFamily="34" charset="0"/>
                <a:cs typeface="Arial" pitchFamily="34" charset="0"/>
              </a:rPr>
              <a:t>: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Students will: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look at photos and locate the crop in the garden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Name the crop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Identify sensory features (size, shape, feel, sound, smell etc.)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Follow teacher lead to harvest</a:t>
            </a:r>
            <a:endParaRPr lang="en-A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Create artistic representation of crop using the crop to create the picture.</a:t>
            </a:r>
            <a:endParaRPr lang="en-A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endParaRPr lang="en-A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1200" b="1" dirty="0" smtClean="0">
                <a:latin typeface="Arial" pitchFamily="34" charset="0"/>
                <a:cs typeface="Arial" pitchFamily="34" charset="0"/>
              </a:rPr>
              <a:t>Materials</a:t>
            </a:r>
            <a:r>
              <a:rPr lang="en-AU" sz="12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fact sheet on crop with pictures</a:t>
            </a:r>
            <a:endParaRPr lang="en-AU" sz="1200" dirty="0">
              <a:latin typeface="Arial" pitchFamily="34" charset="0"/>
              <a:cs typeface="Arial" pitchFamily="34" charset="0"/>
            </a:endParaRP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trowels, knife, gloves, bag or harvest basket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Garden crops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Glue, natural paint (food colour and flour to make paint if needed, can be microwaved to dry)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Peeler, knife chopping board, scissors.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Creativity!</a:t>
            </a:r>
            <a:endParaRPr lang="en-AU" sz="1200" dirty="0">
              <a:latin typeface="Arial" pitchFamily="34" charset="0"/>
              <a:cs typeface="Arial" pitchFamily="34" charset="0"/>
            </a:endParaRPr>
          </a:p>
          <a:p>
            <a:endParaRPr lang="en-A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1200" b="1" dirty="0" smtClean="0">
                <a:latin typeface="Arial" pitchFamily="34" charset="0"/>
                <a:cs typeface="Arial" pitchFamily="34" charset="0"/>
              </a:rPr>
              <a:t>Lesson Extensions</a:t>
            </a:r>
            <a:endParaRPr lang="en-AU" sz="1200" b="1" dirty="0">
              <a:latin typeface="Arial" pitchFamily="34" charset="0"/>
              <a:cs typeface="Arial" pitchFamily="34" charset="0"/>
            </a:endParaRPr>
          </a:p>
          <a:p>
            <a:pPr marL="228600" indent="-228600">
              <a:buAutoNum type="arabicPeriod"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Local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foods. </a:t>
            </a:r>
            <a:endParaRPr lang="en-AU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What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does the term local mean?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 Talk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specifically about where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XXXX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originated. I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s </a:t>
            </a:r>
            <a:r>
              <a:rPr lang="en-AU" sz="1200" i="1" dirty="0" err="1" smtClean="0">
                <a:latin typeface="Arial" pitchFamily="34" charset="0"/>
                <a:cs typeface="Arial" pitchFamily="34" charset="0"/>
              </a:rPr>
              <a:t>xxxxx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local to </a:t>
            </a:r>
            <a:r>
              <a:rPr lang="en-AU" sz="1200" i="1" dirty="0" err="1" smtClean="0">
                <a:latin typeface="Arial" pitchFamily="34" charset="0"/>
                <a:cs typeface="Arial" pitchFamily="34" charset="0"/>
              </a:rPr>
              <a:t>sydney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?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Where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can you find local foods? 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Do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grocery stores only sell local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foods? Have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you ever tried </a:t>
            </a:r>
            <a:r>
              <a:rPr lang="en-AU" sz="1200" i="1" dirty="0" err="1" smtClean="0">
                <a:latin typeface="Arial" pitchFamily="34" charset="0"/>
                <a:cs typeface="Arial" pitchFamily="34" charset="0"/>
              </a:rPr>
              <a:t>xxxxx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? What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do you like about it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?</a:t>
            </a:r>
            <a:endParaRPr lang="en-AU" sz="1200" i="1" dirty="0">
              <a:latin typeface="Arial" pitchFamily="34" charset="0"/>
              <a:cs typeface="Arial" pitchFamily="34" charset="0"/>
            </a:endParaRPr>
          </a:p>
          <a:p>
            <a:r>
              <a:rPr lang="en-AU" sz="1200" dirty="0">
                <a:latin typeface="Arial" pitchFamily="34" charset="0"/>
                <a:cs typeface="Arial" pitchFamily="34" charset="0"/>
              </a:rPr>
              <a:t>2. Use the </a:t>
            </a:r>
            <a:r>
              <a:rPr lang="en-AU" sz="1200" b="1" dirty="0" smtClean="0">
                <a:latin typeface="Arial" pitchFamily="34" charset="0"/>
                <a:cs typeface="Arial" pitchFamily="34" charset="0"/>
              </a:rPr>
              <a:t>Fact </a:t>
            </a:r>
            <a:r>
              <a:rPr lang="en-AU" sz="1200" b="1" dirty="0">
                <a:latin typeface="Arial" pitchFamily="34" charset="0"/>
                <a:cs typeface="Arial" pitchFamily="34" charset="0"/>
              </a:rPr>
              <a:t>Sheet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to explain more specifics about this crop.</a:t>
            </a:r>
          </a:p>
          <a:p>
            <a:r>
              <a:rPr lang="en-AU" sz="1200" i="1" dirty="0">
                <a:latin typeface="Arial" pitchFamily="34" charset="0"/>
                <a:cs typeface="Arial" pitchFamily="34" charset="0"/>
              </a:rPr>
              <a:t>Is </a:t>
            </a:r>
            <a:r>
              <a:rPr lang="en-AU" sz="1200" i="1" dirty="0" err="1" smtClean="0">
                <a:latin typeface="Arial" pitchFamily="34" charset="0"/>
                <a:cs typeface="Arial" pitchFamily="34" charset="0"/>
              </a:rPr>
              <a:t>xxxxx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good for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you? Can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you eat the whole thing? (soft skin)</a:t>
            </a:r>
          </a:p>
          <a:p>
            <a:r>
              <a:rPr lang="en-AU" sz="1200" i="1" dirty="0" smtClean="0">
                <a:latin typeface="Arial" pitchFamily="34" charset="0"/>
                <a:cs typeface="Arial" pitchFamily="34" charset="0"/>
              </a:rPr>
              <a:t>Does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it remind you of any other vegetables that you 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know? Is </a:t>
            </a:r>
            <a:r>
              <a:rPr lang="en-AU" sz="1200" i="1" dirty="0" err="1" smtClean="0">
                <a:latin typeface="Arial" pitchFamily="34" charset="0"/>
                <a:cs typeface="Arial" pitchFamily="34" charset="0"/>
              </a:rPr>
              <a:t>xxxx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i="1" dirty="0">
                <a:latin typeface="Arial" pitchFamily="34" charset="0"/>
                <a:cs typeface="Arial" pitchFamily="34" charset="0"/>
              </a:rPr>
              <a:t>a fruit or a vegetable</a:t>
            </a:r>
            <a:r>
              <a:rPr lang="en-AU" sz="1200" i="1" dirty="0" smtClean="0">
                <a:latin typeface="Arial" pitchFamily="34" charset="0"/>
                <a:cs typeface="Arial" pitchFamily="34" charset="0"/>
              </a:rPr>
              <a:t>?</a:t>
            </a:r>
            <a:endParaRPr lang="en-AU" sz="1200" i="1" dirty="0">
              <a:latin typeface="Arial" pitchFamily="34" charset="0"/>
              <a:cs typeface="Arial" pitchFamily="34" charset="0"/>
            </a:endParaRPr>
          </a:p>
          <a:p>
            <a:r>
              <a:rPr lang="en-AU" sz="1200" dirty="0">
                <a:latin typeface="Arial" pitchFamily="34" charset="0"/>
                <a:cs typeface="Arial" pitchFamily="34" charset="0"/>
              </a:rPr>
              <a:t>3. </a:t>
            </a:r>
            <a:r>
              <a:rPr lang="en-AU" sz="1200" b="1" dirty="0">
                <a:latin typeface="Arial" pitchFamily="34" charset="0"/>
                <a:cs typeface="Arial" pitchFamily="34" charset="0"/>
              </a:rPr>
              <a:t>Math project-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measure the harvest (length in cm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or weight or chop and see how many cups you get to add to a recipe.)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. </a:t>
            </a:r>
            <a:r>
              <a:rPr lang="en-AU" sz="1200" b="1" dirty="0">
                <a:latin typeface="Arial" pitchFamily="34" charset="0"/>
                <a:cs typeface="Arial" pitchFamily="34" charset="0"/>
              </a:rPr>
              <a:t>To reinforce the </a:t>
            </a:r>
            <a:r>
              <a:rPr lang="en-AU" sz="1200" b="1" dirty="0" smtClean="0">
                <a:latin typeface="Arial" pitchFamily="34" charset="0"/>
                <a:cs typeface="Arial" pitchFamily="34" charset="0"/>
              </a:rPr>
              <a:t>class: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Send the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students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home with a recipe that includes </a:t>
            </a:r>
            <a:r>
              <a:rPr lang="en-AU" sz="1200" dirty="0" err="1" smtClean="0">
                <a:latin typeface="Arial" pitchFamily="34" charset="0"/>
                <a:cs typeface="Arial" pitchFamily="34" charset="0"/>
              </a:rPr>
              <a:t>xxxx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. Or cook with the crop at school. If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this is not possible, simply remind the kids to tell their parents what vegetable they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learned about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in school 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today. 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en-AU" sz="1200" b="1" dirty="0" smtClean="0">
                <a:latin typeface="Arial" pitchFamily="34" charset="0"/>
                <a:cs typeface="Arial" pitchFamily="34" charset="0"/>
              </a:rPr>
              <a:t>Look at how the crop is cooked</a:t>
            </a:r>
            <a:r>
              <a:rPr lang="en-AU" sz="1200" dirty="0" smtClean="0">
                <a:latin typeface="Arial" pitchFamily="34" charset="0"/>
                <a:cs typeface="Arial" pitchFamily="34" charset="0"/>
              </a:rPr>
              <a:t>. Look at different recipes and choose one to try.</a:t>
            </a:r>
          </a:p>
          <a:p>
            <a:r>
              <a:rPr lang="en-AU" sz="12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en-AU" sz="12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AU" sz="1200" b="1" dirty="0">
                <a:latin typeface="Arial" pitchFamily="34" charset="0"/>
                <a:cs typeface="Arial" pitchFamily="34" charset="0"/>
              </a:rPr>
              <a:t>Online games- </a:t>
            </a:r>
            <a:r>
              <a:rPr lang="en-AU" sz="1200" dirty="0">
                <a:latin typeface="Arial" pitchFamily="34" charset="0"/>
                <a:cs typeface="Arial" pitchFamily="34" charset="0"/>
              </a:rPr>
              <a:t>http://www.turtlediary.com/kindergarten-games/ela-games/identify-the-vegetable.html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411760"/>
            <a:ext cx="1543278" cy="20577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66" y="2411760"/>
            <a:ext cx="1543278" cy="2057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19" y="2411760"/>
            <a:ext cx="1543278" cy="2057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103" y="2411760"/>
            <a:ext cx="1543278" cy="205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60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wner\Desktop\enviro ed\1. garden\garden lessons resources\veg colour in\Vegetables Coloring Pages pe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45" y="251520"/>
            <a:ext cx="6341024" cy="8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554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29151" y="539552"/>
            <a:ext cx="6408712" cy="3647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15870" tIns="7935" rIns="7935" bIns="793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Baby Turnips and Sugar Snap Peas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/>
              <a:cs typeface="Arial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latin typeface="Lucida Grande"/>
                <a:cs typeface="Arial" pitchFamily="34" charset="0"/>
              </a:rPr>
              <a:t>Baby Turnip and Sugar Snap Peas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Lucida Grande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1 bunch baby turnips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1 C sugar snap peas, strings and stems removed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2 T bread crumbs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2 T butter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1 T lemon zest, minced, plus some whole strands for garnish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3 T scallions, chopped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2 T cilantro, minced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salt, hot sauce to taste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Lucida Grande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Wash the turnips, trim and cut them in half (peeling not necessary).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Blanch about 3 minutes in rapidly boiling salted water, then remove to a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collander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 to drain and cool.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Blanch the peas about 2 minutes, then drain.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In a skillet, melt the butter and toss the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the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Grande"/>
                <a:cs typeface="Arial" pitchFamily="34" charset="0"/>
              </a:rPr>
              <a:t> turnips and peas over medium-high heat for a minute or two. Add the bread crumbs, scallions and cilantro and toss a minute or two more to brown the crumbs. Season to taste with salt and hot sauce.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Lucida Grande"/>
              <a:cs typeface="Arial" pitchFamily="34" charset="0"/>
            </a:endParaRPr>
          </a:p>
        </p:txBody>
      </p:sp>
      <p:pic>
        <p:nvPicPr>
          <p:cNvPr id="1027" name="Picture 3" descr="Baby Turnips and Sugar Snap Pea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6228184"/>
            <a:ext cx="4762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697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87" y="3429000"/>
            <a:ext cx="2058144" cy="3087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475" y="5828935"/>
            <a:ext cx="3385654" cy="22448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79" y="6687953"/>
            <a:ext cx="2144351" cy="21443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8" y="539552"/>
            <a:ext cx="3168598" cy="22227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048" y="2843808"/>
            <a:ext cx="2470828" cy="24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4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20" y="3131840"/>
            <a:ext cx="6172200" cy="2388096"/>
          </a:xfrm>
        </p:spPr>
        <p:txBody>
          <a:bodyPr>
            <a:normAutofit/>
          </a:bodyPr>
          <a:lstStyle/>
          <a:p>
            <a:pPr algn="l"/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>Preheat </a:t>
            </a:r>
            <a:r>
              <a:rPr lang="en-AU" sz="1400" dirty="0">
                <a:latin typeface="Times New Roman" pitchFamily="18" charset="0"/>
                <a:cs typeface="Times New Roman" pitchFamily="18" charset="0"/>
              </a:rPr>
              <a:t>oven to 200°C. </a:t>
            </a: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A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>Grease </a:t>
            </a:r>
            <a:r>
              <a:rPr lang="en-AU" sz="1400" dirty="0">
                <a:latin typeface="Times New Roman" pitchFamily="18" charset="0"/>
                <a:cs typeface="Times New Roman" pitchFamily="18" charset="0"/>
              </a:rPr>
              <a:t>twelve 1/3-cup capacity muffin holes.</a:t>
            </a:r>
            <a:br>
              <a:rPr lang="en-AU" sz="1400" dirty="0">
                <a:latin typeface="Times New Roman" pitchFamily="18" charset="0"/>
                <a:cs typeface="Times New Roman" pitchFamily="18" charset="0"/>
              </a:rPr>
            </a:b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>Heat </a:t>
            </a:r>
            <a:r>
              <a:rPr lang="en-AU" sz="1400" dirty="0">
                <a:latin typeface="Times New Roman" pitchFamily="18" charset="0"/>
                <a:cs typeface="Times New Roman" pitchFamily="18" charset="0"/>
              </a:rPr>
              <a:t>oil in a frying pan over medium heat. Add onion and garlic. Cook, stirring, for 3 minutes or until onion is soft. </a:t>
            </a: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A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>Add </a:t>
            </a:r>
            <a:r>
              <a:rPr lang="en-AU" sz="1400" dirty="0">
                <a:latin typeface="Times New Roman" pitchFamily="18" charset="0"/>
                <a:cs typeface="Times New Roman" pitchFamily="18" charset="0"/>
              </a:rPr>
              <a:t>cumin and peas. Cook for 2 minutes. Remove from heat. Allow to cool.</a:t>
            </a:r>
            <a:br>
              <a:rPr lang="en-AU" sz="1400" dirty="0">
                <a:latin typeface="Times New Roman" pitchFamily="18" charset="0"/>
                <a:cs typeface="Times New Roman" pitchFamily="18" charset="0"/>
              </a:rPr>
            </a:b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>Sift </a:t>
            </a:r>
            <a:r>
              <a:rPr lang="en-AU" sz="1400" dirty="0">
                <a:latin typeface="Times New Roman" pitchFamily="18" charset="0"/>
                <a:cs typeface="Times New Roman" pitchFamily="18" charset="0"/>
              </a:rPr>
              <a:t>flour into a bowl. Combine butter, egg and milk in a jug. Mix well. Pour into flour. Stir gently until almost combined. Fold in pea mixture. Spoon mixture into muffin holes until three-quarters full.</a:t>
            </a:r>
            <a:br>
              <a:rPr lang="en-AU" sz="1400" dirty="0">
                <a:latin typeface="Times New Roman" pitchFamily="18" charset="0"/>
                <a:cs typeface="Times New Roman" pitchFamily="18" charset="0"/>
              </a:rPr>
            </a:b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>Bake </a:t>
            </a:r>
            <a:r>
              <a:rPr lang="en-AU" sz="1400" dirty="0">
                <a:latin typeface="Times New Roman" pitchFamily="18" charset="0"/>
                <a:cs typeface="Times New Roman" pitchFamily="18" charset="0"/>
              </a:rPr>
              <a:t>for 18 to 20 minutes or until a skewer inserted into the centre comes out clean. Serve </a:t>
            </a:r>
            <a:r>
              <a:rPr lang="en-AU" sz="1400" dirty="0" smtClean="0">
                <a:latin typeface="Times New Roman" pitchFamily="18" charset="0"/>
                <a:cs typeface="Times New Roman" pitchFamily="18" charset="0"/>
              </a:rPr>
              <a:t>warm</a:t>
            </a:r>
            <a:endParaRPr lang="en-A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2875" y="983185"/>
            <a:ext cx="630932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2 teaspoons olive oil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1 brown onion, grated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1 garlic clove, crushed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1 tablespoon ground cumin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1 cup frozen peas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2 cups self-raising flour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80g butter, melted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1 egg, lightly beaten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 1 cup milk </a:t>
            </a:r>
          </a:p>
        </p:txBody>
      </p:sp>
      <p:pic>
        <p:nvPicPr>
          <p:cNvPr id="2050" name="Picture 2" descr="http://www.taste.com.au/images/relaunch2012/print_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-960438"/>
            <a:ext cx="1047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ttp://www.taste.com.au/images/relaunch2012/print_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-685800"/>
            <a:ext cx="1047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taste.com.au/images/relaunch2012/print_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-411163"/>
            <a:ext cx="1047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47650" y="539552"/>
            <a:ext cx="2879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/>
              <a:t>Cumin and pea muffins</a:t>
            </a:r>
            <a:endParaRPr lang="en-AU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792" y="6228184"/>
            <a:ext cx="3140199" cy="209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Owner\Desktop\enviro ed\1. garden\garden lessons resources\veg colour in\Vegetables Coloring Pages turn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93135"/>
            <a:ext cx="6437515" cy="869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ts3.mm.bing.net/th?id=H.4567952275081202&amp;pid=1.7&amp;w=220&amp;h=141&amp;c=7&amp;rs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971600"/>
            <a:ext cx="586172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56793" y="7465094"/>
            <a:ext cx="3456384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Potato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415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707" y="3627013"/>
            <a:ext cx="2451348" cy="16650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08" y="6489790"/>
            <a:ext cx="2734047" cy="18226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75" y="3627014"/>
            <a:ext cx="2341899" cy="20597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8" y="6660232"/>
            <a:ext cx="2081686" cy="18722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708" y="467544"/>
            <a:ext cx="2753948" cy="18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24" y="949674"/>
            <a:ext cx="1810214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70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wner\Desktop\enviro ed\1. garden\garden lessons resources\veg colour in\Vegetables Coloring Pages on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3" y="109836"/>
            <a:ext cx="6706268" cy="903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4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98" y="395536"/>
            <a:ext cx="2571750" cy="1781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5" y="3635896"/>
            <a:ext cx="2143125" cy="2143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669" y="3491880"/>
            <a:ext cx="1762125" cy="259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062" y="7248525"/>
            <a:ext cx="2409825" cy="1895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9" y="6720086"/>
            <a:ext cx="3236050" cy="24239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291" y="291898"/>
            <a:ext cx="3777077" cy="27679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310" y="5410200"/>
            <a:ext cx="1685925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48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wner\Desktop\enviro ed\1. garden\garden lessons resources\veg colour in\Vegetables Coloring Pages cucum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16" y="121127"/>
            <a:ext cx="6330943" cy="855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843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040" y="5411886"/>
            <a:ext cx="1943100" cy="2352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096" y="560500"/>
            <a:ext cx="1781175" cy="2562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5390090"/>
            <a:ext cx="2143125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2139752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514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wner\Desktop\enviro ed\1. garden\garden lessons resources\veg colour in\Vegetables Coloring Pages carr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61" y="323528"/>
            <a:ext cx="6360931" cy="8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331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wner\Desktop\enviro ed\1. garden\garden lessons resources\veg colour in\Vegetables Coloring Pages caulifl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179511"/>
            <a:ext cx="6573014" cy="885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99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3779912"/>
            <a:ext cx="2333625" cy="1962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5" y="1331640"/>
            <a:ext cx="2324100" cy="1971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24" y="743439"/>
            <a:ext cx="2619375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33" y="6732240"/>
            <a:ext cx="2143125" cy="2143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773" y="6228184"/>
            <a:ext cx="3308242" cy="247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94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wner\Desktop\enviro ed\1. garden\garden lessons resources\veg colour in\Vegetables Coloring Pages garl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07504"/>
            <a:ext cx="6628196" cy="892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11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952" y="3851920"/>
            <a:ext cx="3593254" cy="23911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04" y="6444208"/>
            <a:ext cx="3364704" cy="2520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30" y="389326"/>
            <a:ext cx="3692476" cy="24482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19" y="3059832"/>
            <a:ext cx="3114224" cy="233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12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Owner\Desktop\enviro ed\1. garden\garden lessons resources\veg colour in\Vegetables Coloring Pages be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7" y="303842"/>
            <a:ext cx="6322091" cy="851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680" y="7596336"/>
            <a:ext cx="58326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6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Beetroot</a:t>
            </a:r>
            <a:endParaRPr lang="en-AU" sz="6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477541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816" y="3275856"/>
            <a:ext cx="1943100" cy="2352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040" y="6507832"/>
            <a:ext cx="2124075" cy="2152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72" y="6660232"/>
            <a:ext cx="2466975" cy="1847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68" y="3613166"/>
            <a:ext cx="3400950" cy="22549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862" y="467544"/>
            <a:ext cx="3138054" cy="20882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395536"/>
            <a:ext cx="17430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47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wner\Desktop\enviro ed\1. garden\garden lessons resources\veg colour in\Vegetables Coloring Pages cabb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79512"/>
            <a:ext cx="6482450" cy="873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5114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86" y="3707904"/>
            <a:ext cx="4632833" cy="2088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984" y="6588223"/>
            <a:ext cx="3028523" cy="2268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86" y="6535836"/>
            <a:ext cx="2343150" cy="1952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97" y="467544"/>
            <a:ext cx="317243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264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wner\Desktop\enviro ed\1. garden\garden lessons resources\veg colour in\Vegetables Coloring Pages auberg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55" y="179512"/>
            <a:ext cx="6521290" cy="878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680" y="7596336"/>
            <a:ext cx="58326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6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Eggplant</a:t>
            </a:r>
            <a:endParaRPr lang="en-AU" sz="6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5364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056" y="5365648"/>
            <a:ext cx="2628900" cy="35097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843808"/>
            <a:ext cx="3620588" cy="27119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35871" y="1917124"/>
            <a:ext cx="3902534" cy="2587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25" y="5717790"/>
            <a:ext cx="3157575" cy="31575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7" y="323528"/>
            <a:ext cx="3048339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8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3" y="4716016"/>
            <a:ext cx="3304536" cy="1743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621" y="2771800"/>
            <a:ext cx="2847975" cy="160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724" y="539552"/>
            <a:ext cx="2619375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539552"/>
            <a:ext cx="2286000" cy="1819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380" y="6948264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86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wner\Desktop\enviro ed\1. garden\garden lessons resources\veg colour in\Vegetables Coloring Pages radi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07504"/>
            <a:ext cx="6628196" cy="892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4999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734" y="2699792"/>
            <a:ext cx="2466975" cy="1847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5" y="6084168"/>
            <a:ext cx="2060854" cy="25202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79" y="1394867"/>
            <a:ext cx="1752600" cy="2609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312" y="5508104"/>
            <a:ext cx="3649960" cy="273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1134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wner\Desktop\enviro ed\1. garden\garden lessons resources\veg colour in\Vegetables Coloring Pages sweet-pe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08" y="251520"/>
            <a:ext cx="6414384" cy="864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8680" y="7308304"/>
            <a:ext cx="58326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6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Capsicum</a:t>
            </a:r>
            <a:endParaRPr lang="en-AU" sz="6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038016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56" y="3529012"/>
            <a:ext cx="2910372" cy="2771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804248"/>
            <a:ext cx="2295525" cy="19907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056" y="6572813"/>
            <a:ext cx="2817088" cy="24535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626" y="806252"/>
            <a:ext cx="2466975" cy="184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90" y="539552"/>
            <a:ext cx="19240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13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wner\Desktop\enviro ed\1. garden\garden lessons resources\veg colour in\Vegetables Coloring Pages Toma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07504"/>
            <a:ext cx="6574744" cy="885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814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96" y="3225552"/>
            <a:ext cx="5069610" cy="37010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999" y="7296150"/>
            <a:ext cx="2466975" cy="1847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487" y="971600"/>
            <a:ext cx="2286000" cy="2000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20" y="6835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1146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wner\Desktop\enviro ed\1. garden\garden lessons resources\veg colour in\Vegetables Coloring Pages zucch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107504"/>
            <a:ext cx="6394310" cy="864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9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952" y="3491880"/>
            <a:ext cx="3458820" cy="2590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47" y="6111921"/>
            <a:ext cx="3366669" cy="2232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56" y="1043608"/>
            <a:ext cx="2286000" cy="171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24" y="7039321"/>
            <a:ext cx="26860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189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Owner\Desktop\enviro ed\1. garden\garden lessons resources\veg colour in\Vegetables Coloring Pages asparag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08" y="251520"/>
            <a:ext cx="6414384" cy="864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22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03" y="3275856"/>
            <a:ext cx="3744416" cy="56148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275" y="5211752"/>
            <a:ext cx="2619375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048" y="1835696"/>
            <a:ext cx="2466975" cy="1847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47" y="32352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3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wner\Desktop\enviro ed\1. garden\garden lessons resources\veg colour in\Vegetables Coloring Pages brocco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07504"/>
            <a:ext cx="6628196" cy="892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69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Desktop\enviro ed\2013 lessons units\eisha\kohlra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3568"/>
            <a:ext cx="53340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680" y="8028384"/>
            <a:ext cx="58326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6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Kohlrabi</a:t>
            </a:r>
            <a:endParaRPr lang="en-AU" sz="6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74582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" y="3131840"/>
            <a:ext cx="2143125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90" y="354249"/>
            <a:ext cx="3390900" cy="1343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81" y="755576"/>
            <a:ext cx="2619375" cy="1743075"/>
          </a:xfrm>
          <a:prstGeom prst="rect">
            <a:avLst/>
          </a:prstGeom>
        </p:spPr>
      </p:pic>
      <p:pic>
        <p:nvPicPr>
          <p:cNvPr id="1026" name="Picture 2" descr="C:\Users\blennon1\Desktop\untitled.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10" y="6516216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lennon1\Desktop\untitl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501" y="4203402"/>
            <a:ext cx="25146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blennon1\Desktop\untitl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40" y="6444208"/>
            <a:ext cx="25146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blennon1\Desktop\untitled.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265" y="226030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01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lennon1\Desktop\brook\brook\enviro education\2013 lessons units\veg colour in\Vegetables Coloring Pages pump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02" y="467544"/>
            <a:ext cx="6181168" cy="83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3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71600"/>
            <a:ext cx="4119339" cy="4119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652" y="1187624"/>
            <a:ext cx="2619375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112" y="6804248"/>
            <a:ext cx="3233947" cy="21520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8" y="4833414"/>
            <a:ext cx="2896394" cy="42200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652" y="3574107"/>
            <a:ext cx="2619375" cy="218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0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wner\Desktop\enviro ed\1. garden\garden lessons resources\veg colour in\Vegetables Coloring Pages turn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93135"/>
            <a:ext cx="6437515" cy="869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780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6084168"/>
            <a:ext cx="3060041" cy="22920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064" y="5051015"/>
            <a:ext cx="2691763" cy="2016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064" y="323528"/>
            <a:ext cx="2108394" cy="31683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1835696"/>
            <a:ext cx="368258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7&quot;/&gt;&lt;/object&gt;&lt;object type=&quot;3&quot; unique_id=&quot;10005&quot;&gt;&lt;property id=&quot;20148&quot; value=&quot;5&quot;/&gt;&lt;property id=&quot;20300&quot; value=&quot;Slide 2&quot;/&gt;&lt;property id=&quot;20307&quot; value=&quot;258&quot;/&gt;&lt;/object&gt;&lt;object type=&quot;3&quot; unique_id=&quot;10006&quot;&gt;&lt;property id=&quot;20148&quot; value=&quot;5&quot;/&gt;&lt;property id=&quot;20300&quot; value=&quot;Slide 3&quot;/&gt;&lt;property id=&quot;20307&quot; value=&quot;259&quot;/&gt;&lt;/object&gt;&lt;object type=&quot;3&quot; unique_id=&quot;10007&quot;&gt;&lt;property id=&quot;20148&quot; value=&quot;5&quot;/&gt;&lt;property id=&quot;20300&quot; value=&quot;Slide 4&quot;/&gt;&lt;property id=&quot;20307&quot; value=&quot;260&quot;/&gt;&lt;/object&gt;&lt;object type=&quot;3&quot; unique_id=&quot;10008&quot;&gt;&lt;property id=&quot;20148&quot; value=&quot;5&quot;/&gt;&lt;property id=&quot;20300&quot; value=&quot;Slide 5&quot;/&gt;&lt;property id=&quot;20307&quot; value=&quot;261&quot;/&gt;&lt;/object&gt;&lt;object type=&quot;3&quot; unique_id=&quot;10009&quot;&gt;&lt;property id=&quot;20148&quot; value=&quot;5&quot;/&gt;&lt;property id=&quot;20300&quot; value=&quot;Slide 6&quot;/&gt;&lt;property id=&quot;20307&quot; value=&quot;262&quot;/&gt;&lt;/object&gt;&lt;object type=&quot;3&quot; unique_id=&quot;10010&quot;&gt;&lt;property id=&quot;20148&quot; value=&quot;5&quot;/&gt;&lt;property id=&quot;20300&quot; value=&quot;Slide 7&quot;/&gt;&lt;property id=&quot;20307&quot; value=&quot;263&quot;/&gt;&lt;/object&gt;&lt;object type=&quot;3&quot; unique_id=&quot;10011&quot;&gt;&lt;property id=&quot;20148&quot; value=&quot;5&quot;/&gt;&lt;property id=&quot;20300&quot; value=&quot;Slide 8&quot;/&gt;&lt;property id=&quot;20307&quot; value=&quot;264&quot;/&gt;&lt;/object&gt;&lt;object type=&quot;3&quot; unique_id=&quot;10092&quot;&gt;&lt;property id=&quot;20148&quot; value=&quot;5&quot;/&gt;&lt;property id=&quot;20300&quot; value=&quot;Slide 9&quot;/&gt;&lt;property id=&quot;20307&quot; value=&quot;265&quot;/&gt;&lt;/object&gt;&lt;object type=&quot;3&quot; unique_id=&quot;10093&quot;&gt;&lt;property id=&quot;20148&quot; value=&quot;5&quot;/&gt;&lt;property id=&quot;20300&quot; value=&quot;Slide 10&quot;/&gt;&lt;property id=&quot;20307&quot; value=&quot;266&quot;/&gt;&lt;/object&gt;&lt;object type=&quot;3&quot; unique_id=&quot;10094&quot;&gt;&lt;property id=&quot;20148&quot; value=&quot;5&quot;/&gt;&lt;property id=&quot;20300&quot; value=&quot;Slide 11&quot;/&gt;&lt;property id=&quot;20307&quot; value=&quot;267&quot;/&gt;&lt;/object&gt;&lt;object type=&quot;3&quot; unique_id=&quot;10095&quot;&gt;&lt;property id=&quot;20148&quot; value=&quot;5&quot;/&gt;&lt;property id=&quot;20300&quot; value=&quot;Slide 12&quot;/&gt;&lt;property id=&quot;20307&quot; value=&quot;268&quot;/&gt;&lt;/object&gt;&lt;object type=&quot;3&quot; unique_id=&quot;10096&quot;&gt;&lt;property id=&quot;20148&quot; value=&quot;5&quot;/&gt;&lt;property id=&quot;20300&quot; value=&quot;Slide 13&quot;/&gt;&lt;property id=&quot;20307&quot; value=&quot;269&quot;/&gt;&lt;/object&gt;&lt;object type=&quot;3&quot; unique_id=&quot;10097&quot;&gt;&lt;property id=&quot;20148&quot; value=&quot;5&quot;/&gt;&lt;property id=&quot;20300&quot; value=&quot;Slide 14&quot;/&gt;&lt;property id=&quot;20307&quot; value=&quot;270&quot;/&gt;&lt;/object&gt;&lt;object type=&quot;3&quot; unique_id=&quot;10098&quot;&gt;&lt;property id=&quot;20148&quot; value=&quot;5&quot;/&gt;&lt;property id=&quot;20300&quot; value=&quot;Slide 15&quot;/&gt;&lt;property id=&quot;20307&quot; value=&quot;271&quot;/&gt;&lt;/object&gt;&lt;object type=&quot;3&quot; unique_id=&quot;10099&quot;&gt;&lt;property id=&quot;20148&quot; value=&quot;5&quot;/&gt;&lt;property id=&quot;20300&quot; value=&quot;Slide 16&quot;/&gt;&lt;property id=&quot;20307&quot; value=&quot;272&quot;/&gt;&lt;/object&gt;&lt;object type=&quot;3&quot; unique_id=&quot;10100&quot;&gt;&lt;property id=&quot;20148&quot; value=&quot;5&quot;/&gt;&lt;property id=&quot;20300&quot; value=&quot;Slide 17&quot;/&gt;&lt;property id=&quot;20307&quot; value=&quot;273&quot;/&gt;&lt;/object&gt;&lt;object type=&quot;3&quot; unique_id=&quot;10101&quot;&gt;&lt;property id=&quot;20148&quot; value=&quot;5&quot;/&gt;&lt;property id=&quot;20300&quot; value=&quot;Slide 18&quot;/&gt;&lt;property id=&quot;20307&quot; value=&quot;274&quot;/&gt;&lt;/object&gt;&lt;object type=&quot;3&quot; unique_id=&quot;10102&quot;&gt;&lt;property id=&quot;20148&quot; value=&quot;5&quot;/&gt;&lt;property id=&quot;20300&quot; value=&quot;Slide 19&quot;/&gt;&lt;property id=&quot;20307&quot; value=&quot;275&quot;/&gt;&lt;/object&gt;&lt;object type=&quot;3&quot; unique_id=&quot;10103&quot;&gt;&lt;property id=&quot;20148&quot; value=&quot;5&quot;/&gt;&lt;property id=&quot;20300&quot; value=&quot;Slide 20&quot;/&gt;&lt;property id=&quot;20307&quot; value=&quot;276&quot;/&gt;&lt;/object&gt;&lt;object type=&quot;3&quot; unique_id=&quot;10104&quot;&gt;&lt;property id=&quot;20148&quot; value=&quot;5&quot;/&gt;&lt;property id=&quot;20300&quot; value=&quot;Slide 21&quot;/&gt;&lt;property id=&quot;20307&quot; value=&quot;277&quot;/&gt;&lt;/object&gt;&lt;object type=&quot;3&quot; unique_id=&quot;10105&quot;&gt;&lt;property id=&quot;20148&quot; value=&quot;5&quot;/&gt;&lt;property id=&quot;20300&quot; value=&quot;Slide 22&quot;/&gt;&lt;property id=&quot;20307&quot; value=&quot;278&quot;/&gt;&lt;/object&gt;&lt;object type=&quot;3&quot; unique_id=&quot;10106&quot;&gt;&lt;property id=&quot;20148&quot; value=&quot;5&quot;/&gt;&lt;property id=&quot;20300&quot; value=&quot;Slide 23&quot;/&gt;&lt;property id=&quot;20307&quot; value=&quot;279&quot;/&gt;&lt;/object&gt;&lt;object type=&quot;3&quot; unique_id=&quot;10107&quot;&gt;&lt;property id=&quot;20148&quot; value=&quot;5&quot;/&gt;&lt;property id=&quot;20300&quot; value=&quot;Slide 24&quot;/&gt;&lt;property id=&quot;20307&quot; value=&quot;280&quot;/&gt;&lt;/object&gt;&lt;object type=&quot;3&quot; unique_id=&quot;10108&quot;&gt;&lt;property id=&quot;20148&quot; value=&quot;5&quot;/&gt;&lt;property id=&quot;20300&quot; value=&quot;Slide 25&quot;/&gt;&lt;property id=&quot;20307&quot; value=&quot;281&quot;/&gt;&lt;/object&gt;&lt;object type=&quot;3&quot; unique_id=&quot;10109&quot;&gt;&lt;property id=&quot;20148&quot; value=&quot;5&quot;/&gt;&lt;property id=&quot;20300&quot; value=&quot;Slide 26&quot;/&gt;&lt;property id=&quot;20307&quot; value=&quot;282&quot;/&gt;&lt;/object&gt;&lt;object type=&quot;3&quot; unique_id=&quot;10110&quot;&gt;&lt;property id=&quot;20148&quot; value=&quot;5&quot;/&gt;&lt;property id=&quot;20300&quot; value=&quot;Slide 27&quot;/&gt;&lt;property id=&quot;20307&quot; value=&quot;283&quot;/&gt;&lt;/object&gt;&lt;object type=&quot;3&quot; unique_id=&quot;10111&quot;&gt;&lt;property id=&quot;20148&quot; value=&quot;5&quot;/&gt;&lt;property id=&quot;20300&quot; value=&quot;Slide 28&quot;/&gt;&lt;property id=&quot;20307&quot; value=&quot;284&quot;/&gt;&lt;/object&gt;&lt;object type=&quot;3&quot; unique_id=&quot;10112&quot;&gt;&lt;property id=&quot;20148&quot; value=&quot;5&quot;/&gt;&lt;property id=&quot;20300&quot; value=&quot;Slide 29&quot;/&gt;&lt;property id=&quot;20307&quot; value=&quot;285&quot;/&gt;&lt;/object&gt;&lt;object type=&quot;3&quot; unique_id=&quot;10113&quot;&gt;&lt;property id=&quot;20148&quot; value=&quot;5&quot;/&gt;&lt;property id=&quot;20300&quot; value=&quot;Slide 30&quot;/&gt;&lt;property id=&quot;20307&quot; value=&quot;287&quot;/&gt;&lt;/object&gt;&lt;object type=&quot;3&quot; unique_id=&quot;10114&quot;&gt;&lt;property id=&quot;20148&quot; value=&quot;5&quot;/&gt;&lt;property id=&quot;20300&quot; value=&quot;Slide 31&quot;/&gt;&lt;property id=&quot;20307&quot; value=&quot;288&quot;/&gt;&lt;/object&gt;&lt;object type=&quot;3&quot; unique_id=&quot;10115&quot;&gt;&lt;property id=&quot;20148&quot; value=&quot;5&quot;/&gt;&lt;property id=&quot;20300&quot; value=&quot;Slide 32&quot;/&gt;&lt;property id=&quot;20307&quot; value=&quot;293&quot;/&gt;&lt;/object&gt;&lt;object type=&quot;3&quot; unique_id=&quot;10116&quot;&gt;&lt;property id=&quot;20148&quot; value=&quot;5&quot;/&gt;&lt;property id=&quot;20300&quot; value=&quot;Slide 33&quot;/&gt;&lt;property id=&quot;20307&quot; value=&quot;289&quot;/&gt;&lt;/object&gt;&lt;object type=&quot;3&quot; unique_id=&quot;10117&quot;&gt;&lt;property id=&quot;20148&quot; value=&quot;5&quot;/&gt;&lt;property id=&quot;20300&quot; value=&quot;Slide 34&quot;/&gt;&lt;property id=&quot;20307&quot; value=&quot;290&quot;/&gt;&lt;/object&gt;&lt;object type=&quot;3&quot; unique_id=&quot;10118&quot;&gt;&lt;property id=&quot;20148&quot; value=&quot;5&quot;/&gt;&lt;property id=&quot;20300&quot; value=&quot;Slide 35&quot;/&gt;&lt;property id=&quot;20307&quot; value=&quot;291&quot;/&gt;&lt;/object&gt;&lt;object type=&quot;3&quot; unique_id=&quot;10119&quot;&gt;&lt;property id=&quot;20148&quot; value=&quot;5&quot;/&gt;&lt;property id=&quot;20300&quot; value=&quot;Slide 36&quot;/&gt;&lt;property id=&quot;20307&quot; value=&quot;292&quot;/&gt;&lt;/object&gt;&lt;object type=&quot;3&quot; unique_id=&quot;10120&quot;&gt;&lt;property id=&quot;20148&quot; value=&quot;5&quot;/&gt;&lt;property id=&quot;20300&quot; value=&quot;Slide 37 - &amp;quot;Preheat oven to 200°C. &amp;#x0D;&amp;#x0A;Grease twelve 1/3-cup capacity muffin holes.&amp;#x0D;&amp;#x0A;Heat oil in a frying pan over medium heat. Ad&quot;/&gt;&lt;property id=&quot;20307&quot; value=&quot;286&quot;/&gt;&lt;/object&gt;&lt;object type=&quot;3&quot; unique_id=&quot;10121&quot;&gt;&lt;property id=&quot;20148&quot; value=&quot;5&quot;/&gt;&lt;property id=&quot;20300&quot; value=&quot;Slide 38&quot;/&gt;&lt;property id=&quot;20307&quot; value=&quot;295&quot;/&gt;&lt;/object&gt;&lt;object type=&quot;3&quot; unique_id=&quot;10122&quot;&gt;&lt;property id=&quot;20148&quot; value=&quot;5&quot;/&gt;&lt;property id=&quot;20300&quot; value=&quot;Slide 39&quot;/&gt;&lt;property id=&quot;20307&quot; value=&quot;296&quot;/&gt;&lt;/object&gt;&lt;object type=&quot;3&quot; unique_id=&quot;10123&quot;&gt;&lt;property id=&quot;20148&quot; value=&quot;5&quot;/&gt;&lt;property id=&quot;20300&quot; value=&quot;Slide 40&quot;/&gt;&lt;property id=&quot;20307&quot; value=&quot;297&quot;/&gt;&lt;/object&gt;&lt;object type=&quot;3&quot; unique_id=&quot;10124&quot;&gt;&lt;property id=&quot;20148&quot; value=&quot;5&quot;/&gt;&lt;property id=&quot;20300&quot; value=&quot;Slide 41&quot;/&gt;&lt;property id=&quot;20307&quot; value=&quot;298&quot;/&gt;&lt;/object&gt;&lt;object type=&quot;3&quot; unique_id=&quot;10125&quot;&gt;&lt;property id=&quot;20148&quot; value=&quot;5&quot;/&gt;&lt;property id=&quot;20300&quot; value=&quot;Slide 42&quot;/&gt;&lt;property id=&quot;20307&quot; value=&quot;299&quot;/&gt;&lt;/object&gt;&lt;object type=&quot;3&quot; unique_id=&quot;10126&quot;&gt;&lt;property id=&quot;20148&quot; value=&quot;5&quot;/&gt;&lt;property id=&quot;20300&quot; value=&quot;Slide 43&quot;/&gt;&lt;property id=&quot;20307&quot; value=&quot;300&quot;/&gt;&lt;/object&gt;&lt;object type=&quot;3&quot; unique_id=&quot;10127&quot;&gt;&lt;property id=&quot;20148&quot; value=&quot;5&quot;/&gt;&lt;property id=&quot;20300&quot; value=&quot;Slide 44&quot;/&gt;&lt;property id=&quot;20307&quot; value=&quot;301&quot;/&gt;&lt;/object&gt;&lt;object type=&quot;3&quot; unique_id=&quot;10128&quot;&gt;&lt;property id=&quot;20148&quot; value=&quot;5&quot;/&gt;&lt;property id=&quot;20300&quot; value=&quot;Slide 45&quot;/&gt;&lt;property id=&quot;20307&quot; value=&quot;302&quot;/&gt;&lt;/object&gt;&lt;object type=&quot;3&quot; unique_id=&quot;10129&quot;&gt;&lt;property id=&quot;20148&quot; value=&quot;5&quot;/&gt;&lt;property id=&quot;20300&quot; value=&quot;Slide 46&quot;/&gt;&lt;property id=&quot;20307&quot; value=&quot;303&quot;/&gt;&lt;/object&gt;&lt;object type=&quot;3&quot; unique_id=&quot;10130&quot;&gt;&lt;property id=&quot;20148&quot; value=&quot;5&quot;/&gt;&lt;property id=&quot;20300&quot; value=&quot;Slide 47&quot;/&gt;&lt;property id=&quot;20307&quot; value=&quot;304&quot;/&gt;&lt;/object&gt;&lt;object type=&quot;3&quot; unique_id=&quot;10131&quot;&gt;&lt;property id=&quot;20148&quot; value=&quot;5&quot;/&gt;&lt;property id=&quot;20300&quot; value=&quot;Slide 48&quot;/&gt;&lt;property id=&quot;20307&quot; value=&quot;305&quot;/&gt;&lt;/object&gt;&lt;object type=&quot;3&quot; unique_id=&quot;10132&quot;&gt;&lt;property id=&quot;20148&quot; value=&quot;5&quot;/&gt;&lt;property id=&quot;20300&quot; value=&quot;Slide 49&quot;/&gt;&lt;property id=&quot;20307&quot; value=&quot;306&quot;/&gt;&lt;/object&gt;&lt;object type=&quot;3&quot; unique_id=&quot;10133&quot;&gt;&lt;property id=&quot;20148&quot; value=&quot;5&quot;/&gt;&lt;property id=&quot;20300&quot; value=&quot;Slide 50&quot;/&gt;&lt;property id=&quot;20307&quot; value=&quot;307&quot;/&gt;&lt;/object&gt;&lt;object type=&quot;3&quot; unique_id=&quot;10134&quot;&gt;&lt;property id=&quot;20148&quot; value=&quot;5&quot;/&gt;&lt;property id=&quot;20300&quot; value=&quot;Slide 51&quot;/&gt;&lt;property id=&quot;20307&quot; value=&quot;308&quot;/&gt;&lt;/object&gt;&lt;object type=&quot;3&quot; unique_id=&quot;10135&quot;&gt;&lt;property id=&quot;20148&quot; value=&quot;5&quot;/&gt;&lt;property id=&quot;20300&quot; value=&quot;Slide 52&quot;/&gt;&lt;property id=&quot;20307&quot; value=&quot;30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364</Words>
  <Application>Microsoft Office PowerPoint</Application>
  <PresentationFormat>On-screen Show (4:3)</PresentationFormat>
  <Paragraphs>65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Preheat oven to 200°C.  Grease twelve 1/3-cup capacity muffin holes. Heat oil in a frying pan over medium heat. Add onion and garlic. Cook, stirring, for 3 minutes or until onion is soft.  Add cumin and peas. Cook for 2 minutes. Remove from heat. Allow to cool. Sift flour into a bowl. Combine butter, egg and milk in a jug. Mix well. Pour into flour. Stir gently until almost combined. Fold in pea mixture. Spoon mixture into muffin holes until three-quarters full. Bake for 18 to 20 minutes or until a skewer inserted into the centre comes out clean. Serve warm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Polidano, Brook</dc:creator>
  <cp:lastModifiedBy>Owner</cp:lastModifiedBy>
  <cp:revision>31</cp:revision>
  <cp:lastPrinted>2013-08-20T03:49:50Z</cp:lastPrinted>
  <dcterms:created xsi:type="dcterms:W3CDTF">2013-05-28T03:38:53Z</dcterms:created>
  <dcterms:modified xsi:type="dcterms:W3CDTF">2014-01-27T03:17:18Z</dcterms:modified>
</cp:coreProperties>
</file>